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handoutMasterIdLst>
    <p:handoutMasterId r:id="rId89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28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12/21/2023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12/21/2023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3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68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817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523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128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922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334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828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966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83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243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09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38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779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265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290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560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292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01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yasenstar/python_with_offic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FBF3A0-1BB5-E0E1-CC1B-1987469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47153"/>
            <a:ext cx="5876767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2852936"/>
            <a:ext cx="468052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4" y="3501008"/>
            <a:ext cx="410445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3789040"/>
            <a:ext cx="439248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3DC08E-9B75-E457-27C3-04FF542E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852936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356992"/>
            <a:ext cx="453650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573016"/>
            <a:ext cx="4536504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293096"/>
            <a:ext cx="45365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(5)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797152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2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890573-3E37-851F-EA2C-6AED157D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19163"/>
            <a:ext cx="5976664" cy="467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Add Pictures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437112"/>
            <a:ext cx="453650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7A6CC7-6C47-1A89-DE1A-795EA8E3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1110187"/>
            <a:ext cx="5591646" cy="44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Open and Save PDF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37584" y="2132856"/>
            <a:ext cx="4536504" cy="1440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1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3D9908-29F0-D9B7-9992-5F5F97F9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20" y="1085213"/>
            <a:ext cx="5501809" cy="4592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Work with PDF Pages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06580" y="1844824"/>
            <a:ext cx="4367508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9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(1) Rotate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(1)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旋转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3048001"/>
            <a:ext cx="4367508" cy="525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1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(2) Zoom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(2)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缩放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3573016"/>
            <a:ext cx="4367508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(3) Crop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(3)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裁剪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4437112"/>
            <a:ext cx="436750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F82D0F-03B9-24C5-60E2-D116572F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18849"/>
            <a:ext cx="6036812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Retrieve Content – (1) Text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提取内容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(1)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文本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8356996" y="2746648"/>
            <a:ext cx="3689100" cy="75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4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F82D0F-03B9-24C5-60E2-D116572F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18849"/>
            <a:ext cx="6036812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Retrieve Content – (2)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Image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提取内容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(2)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8356996" y="3501008"/>
            <a:ext cx="368910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10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E18636-7793-DBC9-4D9F-0486B9FC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63613"/>
            <a:ext cx="6036812" cy="452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9.6 Add Watermark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添加水印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3789040"/>
            <a:ext cx="368910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08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19EA71-8D26-5D0A-5791-A9F79B73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34875"/>
            <a:ext cx="5912768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9.7 Read/Write Metadata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读写元数据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3429000"/>
            <a:ext cx="4397777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21055</TotalTime>
  <Words>4898</Words>
  <Application>Microsoft Office PowerPoint</Application>
  <PresentationFormat>Custom</PresentationFormat>
  <Paragraphs>695</Paragraphs>
  <Slides>86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122</cp:revision>
  <dcterms:created xsi:type="dcterms:W3CDTF">2023-10-18T15:52:23Z</dcterms:created>
  <dcterms:modified xsi:type="dcterms:W3CDTF">2023-12-22T15:04:01Z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